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Libre Baskerville" panose="020B0604020202020204" charset="0"/>
      <p:regular r:id="rId13"/>
    </p:embeddedFont>
    <p:embeddedFont>
      <p:font typeface="DM Sans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3" d="100"/>
          <a:sy n="63" d="100"/>
        </p:scale>
        <p:origin x="94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8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32"/>
            <a:ext cx="14630400" cy="822756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2" descr="Generated image"/>
          <p:cNvSpPr>
            <a:spLocks noChangeAspect="1" noChangeArrowheads="1"/>
          </p:cNvSpPr>
          <p:nvPr/>
        </p:nvSpPr>
        <p:spPr bwMode="auto">
          <a:xfrm>
            <a:off x="155574" y="-144463"/>
            <a:ext cx="12597257" cy="12597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194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32"/>
            <a:ext cx="14630400" cy="82275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60"/>
            <a:ext cx="14630400" cy="82194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60"/>
            <a:ext cx="14630400" cy="82194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192" y="0"/>
            <a:ext cx="14630400" cy="82438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096"/>
            <a:ext cx="14630400" cy="823569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60"/>
            <a:ext cx="14630400" cy="82194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/>
          <a:srcRect t="4992" b="565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44</Words>
  <Application>Microsoft Office PowerPoint</Application>
  <PresentationFormat>Custom</PresentationFormat>
  <Paragraphs>21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Libre Baskerville</vt:lpstr>
      <vt:lpstr>DM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GOWTHAM GS PATIL</dc:creator>
  <cp:lastModifiedBy>Dheeraj</cp:lastModifiedBy>
  <cp:revision>4</cp:revision>
  <dcterms:created xsi:type="dcterms:W3CDTF">2025-10-14T02:52:14Z</dcterms:created>
  <dcterms:modified xsi:type="dcterms:W3CDTF">2026-01-31T06:36:57Z</dcterms:modified>
</cp:coreProperties>
</file>